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2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8640-A0B5-4D75-9B72-B20B13F51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0F4F5-ADC2-414A-888A-C9A335208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DF822-EBAA-40F8-BAE8-761DED71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63A7F-DBB8-417F-8795-E1088E239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E2995-E62D-4E7F-B45B-EA171435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93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A502-C970-40EB-8BF1-71EE23E2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8F3F9-2CAF-471E-996B-7D40720C3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135B4-3151-4AEA-9939-80BE489F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446B-54CF-4BC7-8816-E7338E78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09A96-F617-4447-BBEE-04FC8731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F111C-7F44-4F0A-A233-024B55036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FB2EE-9417-4881-B861-9CCC4D719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E221-A9CD-46A3-99CD-12CC2B81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39B38-A856-4E8E-8E0F-5E0B070B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47636-A126-4AC6-AA5B-8A491680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4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DEDE-12D5-4C21-A10A-41215A8E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6D37-6C9C-485D-8482-FBA30ADA3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F843-8C6C-434B-8522-2E4F78FA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ED1FC-3D68-4D2E-A6BD-D179B498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92E1D-71DA-4424-B357-1C88562D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5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344C-19AE-41FD-B908-5E754C29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BA582-C7F3-4336-BA27-5F1556B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8A64D-24B3-4E05-BC6A-10C6050E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53F20-4350-4D02-8F73-2CC15024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EA537-EA40-4645-8B90-8F2F3CD9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4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0093-1C85-4A9B-AE14-D5318FC3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6F74-8D5B-412A-9B74-B97E35320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C6BDB-71F0-41C7-AB00-3716DBF11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BC663-4710-4365-AE0A-FB4EB9F6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ECC1C-2252-4EB2-BE59-431C7A60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C87A-0F4F-471E-9F5D-6F5EC7D16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F489-D54F-4133-8B72-431F47745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53D5E-9B54-4C78-A128-D67F1902F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C3E0A-5B2A-4ADA-9378-90B267C63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37C14-85E6-429C-B89E-EA6E2BFA3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2804BB-10E9-4659-8F30-239E657E3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7F24D-A758-419B-95BA-0C1DD324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78419-E4A8-45E2-911D-48EE6126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477B5-F843-486F-A874-50D7879A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0AE36-03DD-4FDE-BBB4-59EBE683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ACC27-991D-4FCF-B0CC-3D7D3537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1CFE6-AF04-4748-8BEA-C54FB00F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0E2A2-D4B4-4A2C-89E4-FAA16C9D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0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353E5-3C73-4F77-BF60-0EA4C378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AEC48-457A-43B2-8B47-1F9D13A1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5EE7-36F0-43D4-BE38-2F275271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0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972F-6F6B-458E-8218-57FD851A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EE0-A15B-4777-8093-EFE5EF3BC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EDB94-4394-487E-9480-968CA7B74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E4CD3-95B8-4663-9502-8F7739C1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3F4BE-0274-45D8-A156-7A283784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3692C-12B6-4E6B-B82A-4A7B7205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24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1C6F-0766-4057-86BA-BCAC952E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A848E-12AF-4F69-8D45-646489BD9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06DD0-C3FA-4C49-9E7C-4BBC1504C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5518D-9B18-48DE-A526-E8B13660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F4B3A-6888-484A-82B4-0EAF608F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57253-38A6-433D-957A-2BBAAE96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2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2BA826-0A2F-4062-A5EB-D996F8DC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A6DA6-AD9A-4FE7-A510-2B9B2019B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1EBD-C5BD-4C04-BA88-943D64E8A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DF8F-6EC7-465B-A061-1A5F91D0E61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039E2-28E5-4E3F-BF7D-F021647E3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D426-5482-4D91-A18A-36FDD9597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64EA-A7E6-477A-B4E5-66BC1EBF0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9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sma@theportico.org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.uk/childrens-books/activities/the-book-of-me" TargetMode="External"/><Relationship Id="rId2" Type="http://schemas.openxmlformats.org/officeDocument/2006/relationships/hyperlink" Target="https://www.bl.uk/childrens-books/videos/make-a-mini-book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hyperlink" Target="https://youtu.be/O-Y4dP1PpW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sma@theportico.org.uk" TargetMode="External"/><Relationship Id="rId2" Type="http://schemas.openxmlformats.org/officeDocument/2006/relationships/hyperlink" Target="https://www.theportico.org.uk/portico-sadie-massey-aw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F0ED-D2FE-475C-8BD5-3C359FF21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609" y="2256184"/>
            <a:ext cx="10760765" cy="2416659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Libre Baskerville" panose="02000000000000000000" pitchFamily="2" charset="0"/>
              </a:rPr>
              <a:t>Make a book for the </a:t>
            </a:r>
            <a:br>
              <a:rPr lang="en-GB" sz="4800" dirty="0">
                <a:latin typeface="Libre Baskerville" panose="02000000000000000000" pitchFamily="2" charset="0"/>
              </a:rPr>
            </a:br>
            <a:r>
              <a:rPr lang="en-GB" sz="4800" dirty="0">
                <a:latin typeface="Libre Baskerville" panose="02000000000000000000" pitchFamily="2" charset="0"/>
              </a:rPr>
              <a:t>Portico Sadie Massey Awards</a:t>
            </a:r>
            <a:br>
              <a:rPr lang="en-GB" sz="4800" dirty="0">
                <a:latin typeface="Libre Baskerville" panose="02000000000000000000" pitchFamily="2" charset="0"/>
              </a:rPr>
            </a:br>
            <a:r>
              <a:rPr lang="en-GB" sz="4800" dirty="0">
                <a:latin typeface="Libre Baskerville" panose="02000000000000000000" pitchFamily="2" charset="0"/>
              </a:rPr>
              <a:t>Art of the Book Competition!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45F146-8812-452D-92F5-42F96F81B3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9051" y="611722"/>
            <a:ext cx="2065663" cy="13180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EBB7C6-1352-4333-BAE8-1D84D1F8F9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6" y="687563"/>
            <a:ext cx="3001618" cy="12421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2797EE-B78B-49CF-B85F-0A7879FE6C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160" y="1632445"/>
            <a:ext cx="2638779" cy="26387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41EB9D-2F2D-4C1C-9EB2-4BE7398109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-352058"/>
            <a:ext cx="3061258" cy="30612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293956-B09D-44D0-87F9-30ADCED736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063" y="1244800"/>
            <a:ext cx="1696342" cy="16963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4D6C540-085E-4471-AEE4-803D1CC608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81" y="2144531"/>
            <a:ext cx="2044154" cy="20441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9D2358-8A88-40C5-A6EF-B9A9FB667B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30" y="4784496"/>
            <a:ext cx="1730344" cy="17303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9AC029-C4B9-4210-B06E-5AA3711673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97765" y="5029087"/>
            <a:ext cx="1113189" cy="11131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56589-F3BB-4B4B-A818-D205BD12C0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509" y="4635553"/>
            <a:ext cx="2097348" cy="209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92F0-FFC0-4325-A4D9-10271567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97487" cy="1325563"/>
          </a:xfrm>
        </p:spPr>
        <p:txBody>
          <a:bodyPr/>
          <a:lstStyle/>
          <a:p>
            <a:r>
              <a:rPr lang="en-GB" dirty="0">
                <a:latin typeface="Libre Baskerville" panose="02000000000000000000" pitchFamily="2" charset="0"/>
              </a:rPr>
              <a:t>Who is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302E-7259-411D-B373-475820FAE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A competition for Key Stage 3, 4 or 5 students attending Pupil Referral Units and schools and departments with special educational needs in Greater Manchester.</a:t>
            </a:r>
          </a:p>
          <a:p>
            <a:pPr marL="0" indent="0">
              <a:buNone/>
            </a:pP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The aim of the competition is to support wellbeing, confidence and identity through exploring a place, an interest, or personal experience. Also to encourage writing, reading and visual communications skills through the creation of a book.</a:t>
            </a:r>
          </a:p>
          <a:p>
            <a:pPr marL="0" indent="0">
              <a:buNone/>
            </a:pP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Students may prefer to work on their own or they may wish to work as part of a group. The maximum number of students to a group is four, and teaching staff may support students to access the task. All entries will be considered equally.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66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F864-D750-4B74-9A0D-23DF8CD0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4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Libre Baskerville" panose="02000000000000000000" pitchFamily="2" charset="0"/>
              </a:rPr>
              <a:t>How to 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61FD-5D23-4A10-8E39-C1989B24B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81067"/>
            <a:ext cx="10515600" cy="501180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Craft a book with a story inside. Make the book about you and where you live.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You can use images, or words, or both. Tell us your story your 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To enter, you can post your book, take photographs of it or use a phone to make a simple video of your book. If a video, show only your hands turning the pages so we can see inside. Make sure you show every page, including the front cover and the back. Posted books will be returned.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If your entry is by photographs or a video, please do not show your face or anyone else’s.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To submit video entries, please email the video as an MP4 video to </a:t>
            </a:r>
            <a:r>
              <a:rPr lang="en-GB" sz="2400" dirty="0">
                <a:latin typeface="HelveticaNeueLT Pro 55 Roman" panose="020B0604020202020204" pitchFamily="34" charset="0"/>
                <a:hlinkClick r:id="rId2"/>
              </a:rPr>
              <a:t>psma@theportico.org.uk</a:t>
            </a:r>
            <a:r>
              <a:rPr lang="en-GB" sz="2400" dirty="0">
                <a:latin typeface="HelveticaNeueLT Pro 55 Roman" panose="020B0604020202020204" pitchFamily="34" charset="0"/>
              </a:rPr>
              <a:t> Please write ‘Art of the Book Award’ in the subject box. By post c/o Ruth Estevez The Portico Library, 57 Mosley Street, Manchester M2 3HY</a:t>
            </a:r>
            <a:r>
              <a:rPr lang="en-GB" sz="1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GB" sz="2400" b="0" i="0" dirty="0">
                <a:solidFill>
                  <a:srgbClr val="444444"/>
                </a:solidFill>
                <a:effectLst/>
                <a:latin typeface="HelveticaNeueLT Pro 55 Roman" panose="020B0604020202020204"/>
              </a:rPr>
              <a:t>marked ‘Art of the Book Award’</a:t>
            </a:r>
            <a:endParaRPr lang="en-GB" sz="2400" dirty="0">
              <a:latin typeface="HelveticaNeueLT Pro 55 Roman" panose="020B060402020202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Deadline midnight, Friday 16 February 2024.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latin typeface="HelveticaNeueLT Pro 55 Roman" panose="020B0604020202020204" pitchFamily="34" charset="0"/>
              </a:rPr>
              <a:t>Make sure you fill out an entry form for every book submitted and include in the email.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078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186D-CD72-48D8-A04F-E13C544E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Libre Baskerville" panose="02000000000000000000" pitchFamily="2" charset="0"/>
              </a:rPr>
              <a:t>Need some examples?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A1AE0C-989D-40A5-BD59-08D0F923D7EF}"/>
              </a:ext>
            </a:extLst>
          </p:cNvPr>
          <p:cNvSpPr txBox="1"/>
          <p:nvPr/>
        </p:nvSpPr>
        <p:spPr>
          <a:xfrm>
            <a:off x="867983" y="4697319"/>
            <a:ext cx="5049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Pro 55 Roman" panose="020B0604020202020204" pitchFamily="34" charset="0"/>
              </a:rPr>
              <a:t>This video shows you how to make a mini-book. Don’t worry if yours looks different. You can use different materials, make it bigger, bind it with staples, we don’t mind! </a:t>
            </a:r>
            <a:r>
              <a:rPr lang="en-GB" dirty="0">
                <a:latin typeface="HelveticaNeueLT Pro 55 Roman" panose="020B0604020202020204" pitchFamily="34" charset="0"/>
                <a:hlinkClick r:id="rId2"/>
              </a:rPr>
              <a:t>https://www.bl.uk/childrens-books/videos/make-a-mini-book</a:t>
            </a:r>
            <a:endParaRPr lang="en-GB" dirty="0">
              <a:latin typeface="HelveticaNeueLT Pro 55 Roman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BE43C4-36B2-41B7-98CD-FB26711F011B}"/>
              </a:ext>
            </a:extLst>
          </p:cNvPr>
          <p:cNvSpPr txBox="1"/>
          <p:nvPr/>
        </p:nvSpPr>
        <p:spPr>
          <a:xfrm>
            <a:off x="838200" y="3309728"/>
            <a:ext cx="4757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Pro 55 Roman" panose="020B0604020202020204" pitchFamily="34" charset="0"/>
              </a:rPr>
              <a:t>Students can make a book about themselves! Here’s another great resource: </a:t>
            </a:r>
            <a:r>
              <a:rPr lang="en-GB" dirty="0">
                <a:latin typeface="HelveticaNeueLT Pro 55 Roman" panose="020B0604020202020204" pitchFamily="34" charset="0"/>
                <a:hlinkClick r:id="rId3"/>
              </a:rPr>
              <a:t>https://www.bl.uk/childrens-books/activities/the-book-of-me</a:t>
            </a:r>
            <a:endParaRPr lang="en-GB" dirty="0">
              <a:latin typeface="HelveticaNeueLT Pro 55 Roman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3BAA4A-D70A-4845-9CB8-A71380A738CE}"/>
              </a:ext>
            </a:extLst>
          </p:cNvPr>
          <p:cNvSpPr txBox="1"/>
          <p:nvPr/>
        </p:nvSpPr>
        <p:spPr>
          <a:xfrm>
            <a:off x="907739" y="1689652"/>
            <a:ext cx="46184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Pro 55 Roman" panose="020B0604020202020204" pitchFamily="34" charset="0"/>
              </a:rPr>
              <a:t>This video gives you an example of how we would like to receive the video entries. Just show a hand turning the pages of the book so we can see nice and clearly: </a:t>
            </a:r>
            <a:r>
              <a:rPr lang="en-GB" dirty="0">
                <a:latin typeface="HelveticaNeueLT Pro 55 Roman" panose="020B0604020202020204" pitchFamily="34" charset="0"/>
                <a:hlinkClick r:id="rId4"/>
              </a:rPr>
              <a:t>https://youtu.be/O-Y4dP1PpWc</a:t>
            </a:r>
            <a:endParaRPr lang="en-GB" dirty="0">
              <a:latin typeface="HelveticaNeueLT Pro 55 Roman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E0F0075-F4AC-4942-A0C8-884F1547A6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17" y="2007702"/>
            <a:ext cx="4081144" cy="260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4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5585-D1D2-4C6D-81C8-1B4F5130F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8383"/>
            <a:ext cx="10515600" cy="882305"/>
          </a:xfrm>
        </p:spPr>
        <p:txBody>
          <a:bodyPr/>
          <a:lstStyle/>
          <a:p>
            <a:r>
              <a:rPr lang="en-GB" dirty="0">
                <a:latin typeface="Libre Baskerville" panose="02000000000000000000" pitchFamily="2" charset="0"/>
              </a:rPr>
              <a:t>Prizes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70DE4-CB68-46B8-8A0D-A6800B8D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442"/>
            <a:ext cx="4409661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Winners can choose their own book from Read Manchester at the presentation event, receive a certificate and The Portico Sadie Massey Awards’ notebook and bookmark! </a:t>
            </a: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All schools that enter can choose a copy of a book for their library too!</a:t>
            </a:r>
          </a:p>
          <a:p>
            <a:pPr marL="0" indent="0">
              <a:buNone/>
            </a:pP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We will announce the winners on our website and direct emails to schools and hold a presentation event in Manchester’s Central Library on Friday, 15 March, 1.30 – 2.30 pm, deliver prizes to schools in person or by post. Whatever works best for you!</a:t>
            </a:r>
          </a:p>
          <a:p>
            <a:endParaRPr lang="en-GB" dirty="0">
              <a:latin typeface="HelveticaNeueLT Pro 55 Roman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51D84A-B63D-470B-8DD4-7ED4077DE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496" y="507723"/>
            <a:ext cx="4720748" cy="578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6B6CD-15F2-4B9C-AB76-FBAD902D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1F562-0DF4-4326-991E-06C2DFB5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403"/>
            <a:ext cx="10515600" cy="24445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We can’t wait to see your books and read your stories!</a:t>
            </a:r>
          </a:p>
          <a:p>
            <a:pPr marL="0" indent="0">
              <a:buNone/>
            </a:pP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  <a:hlinkClick r:id="rId2"/>
              </a:rPr>
              <a:t>https://www.theportico.org.uk/portico-sadie-massey-awards</a:t>
            </a: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Closing date: Midnight 16 February 2024</a:t>
            </a:r>
          </a:p>
          <a:p>
            <a:pPr marL="0" indent="0">
              <a:buNone/>
            </a:pPr>
            <a:endParaRPr lang="en-GB" dirty="0">
              <a:latin typeface="HelveticaNeueLT Pro 55 Roman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NeueLT Pro 55 Roman" panose="020B0604020202020204" pitchFamily="34" charset="0"/>
              </a:rPr>
              <a:t>Any more questions? Contact: </a:t>
            </a:r>
            <a:r>
              <a:rPr lang="en-GB" dirty="0">
                <a:latin typeface="HelveticaNeueLT Pro 55 Roman" panose="020B0604020202020204" pitchFamily="34" charset="0"/>
                <a:hlinkClick r:id="rId3"/>
              </a:rPr>
              <a:t>psma@theportico.org.uk</a:t>
            </a:r>
            <a:r>
              <a:rPr lang="en-GB" dirty="0">
                <a:latin typeface="HelveticaNeueLT Pro 55 Roman" panose="020B0604020202020204" pitchFamily="34" charset="0"/>
              </a:rPr>
              <a:t> 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7BD7A9-EC50-3354-18D3-0F36D7369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8162109" cy="310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4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608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HelveticaNeueLT Pro 55 Roman</vt:lpstr>
      <vt:lpstr>Libre Baskerville</vt:lpstr>
      <vt:lpstr>Roboto</vt:lpstr>
      <vt:lpstr>Office Theme</vt:lpstr>
      <vt:lpstr>Make a book for the  Portico Sadie Massey Awards Art of the Book Competition!</vt:lpstr>
      <vt:lpstr>Who is it for?</vt:lpstr>
      <vt:lpstr>How to enter</vt:lpstr>
      <vt:lpstr>Need some examples?  </vt:lpstr>
      <vt:lpstr>Prizes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digital PSM Book Award?</dc:title>
  <dc:creator>Teacher</dc:creator>
  <cp:lastModifiedBy>Ruth Estevez-Baker</cp:lastModifiedBy>
  <cp:revision>42</cp:revision>
  <dcterms:created xsi:type="dcterms:W3CDTF">2020-11-12T09:43:53Z</dcterms:created>
  <dcterms:modified xsi:type="dcterms:W3CDTF">2024-01-02T14:29:35Z</dcterms:modified>
</cp:coreProperties>
</file>